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90" r:id="rId3"/>
    <p:sldId id="293" r:id="rId4"/>
    <p:sldId id="294" r:id="rId5"/>
    <p:sldId id="296" r:id="rId6"/>
    <p:sldId id="295" r:id="rId7"/>
    <p:sldId id="274" r:id="rId8"/>
    <p:sldId id="281" r:id="rId9"/>
    <p:sldId id="287" r:id="rId10"/>
    <p:sldId id="28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4000" r="-4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FF0000"/>
                </a:solidFill>
              </a:rPr>
              <a:t>History 336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4267200"/>
            <a:ext cx="7543800" cy="1600200"/>
          </a:xfrm>
        </p:spPr>
        <p:txBody>
          <a:bodyPr/>
          <a:lstStyle/>
          <a:p>
            <a:r>
              <a:rPr lang="en-CA" dirty="0" smtClean="0">
                <a:solidFill>
                  <a:srgbClr val="FFFF00"/>
                </a:solidFill>
              </a:rPr>
              <a:t>Ideas and Society in Early Modern Europe:</a:t>
            </a:r>
          </a:p>
          <a:p>
            <a:r>
              <a:rPr lang="en-CA" dirty="0" smtClean="0">
                <a:solidFill>
                  <a:srgbClr val="FFFF00"/>
                </a:solidFill>
              </a:rPr>
              <a:t>The Debate about Gender and Identity</a:t>
            </a:r>
            <a:endParaRPr lang="en-CA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1954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Annotated Bibliography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42560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dirty="0"/>
              <a:t>Rice, Eugene F., Jr. </a:t>
            </a:r>
            <a:r>
              <a:rPr lang="en-US" i="1" dirty="0"/>
              <a:t>Saint Jerome in the Renaissance</a:t>
            </a:r>
            <a:r>
              <a:rPr lang="en-US" dirty="0"/>
              <a:t>. Baltimore:  Johns Hopkins University Press, 1985.</a:t>
            </a:r>
          </a:p>
          <a:p>
            <a:pPr indent="0">
              <a:buFont typeface="Wingdings" pitchFamily="2" charset="2"/>
              <a:buNone/>
              <a:defRPr/>
            </a:pPr>
            <a:r>
              <a:rPr lang="en-US" dirty="0"/>
              <a:t>Rice’s book remains the authoritative study of the reception of Jerome in the period 1400-1600.  Chapter 6, “Between Protestants and Catholics,” mentions Canisius in the context of the Catholic effort to use Jerome as support for Catholic doctrine and devotion in the sixteenth century.</a:t>
            </a:r>
          </a:p>
          <a:p>
            <a:pPr>
              <a:buFont typeface="Wingdings" pitchFamily="2" charset="2"/>
              <a:buNone/>
              <a:defRPr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7364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CA" sz="3200" dirty="0" smtClean="0"/>
              <a:t>Who was Gabrielle </a:t>
            </a:r>
            <a:r>
              <a:rPr lang="en-CA" sz="3200" dirty="0" err="1" smtClean="0"/>
              <a:t>Suchon</a:t>
            </a:r>
            <a:r>
              <a:rPr lang="en-CA" sz="3200" dirty="0" smtClean="0"/>
              <a:t> (1632-1703)?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5257800" cy="5394960"/>
          </a:xfrm>
        </p:spPr>
        <p:txBody>
          <a:bodyPr>
            <a:normAutofit/>
          </a:bodyPr>
          <a:lstStyle/>
          <a:p>
            <a:r>
              <a:rPr lang="en-CA" dirty="0" smtClean="0"/>
              <a:t>a scrap of information thanks to </a:t>
            </a:r>
            <a:r>
              <a:rPr lang="en-CA" dirty="0" err="1" smtClean="0"/>
              <a:t>Abbé</a:t>
            </a:r>
            <a:r>
              <a:rPr lang="en-CA" dirty="0" smtClean="0"/>
              <a:t> </a:t>
            </a:r>
            <a:r>
              <a:rPr lang="en-CA" dirty="0" err="1" smtClean="0"/>
              <a:t>Philibert</a:t>
            </a:r>
            <a:r>
              <a:rPr lang="en-CA" dirty="0" smtClean="0"/>
              <a:t> </a:t>
            </a:r>
            <a:r>
              <a:rPr lang="en-CA" dirty="0" err="1" smtClean="0"/>
              <a:t>Papillon</a:t>
            </a:r>
            <a:r>
              <a:rPr lang="en-CA" dirty="0" smtClean="0"/>
              <a:t> (1745) (p. 15)</a:t>
            </a:r>
          </a:p>
          <a:p>
            <a:r>
              <a:rPr lang="en-CA" dirty="0" smtClean="0"/>
              <a:t>from the robe nobility</a:t>
            </a:r>
          </a:p>
          <a:p>
            <a:r>
              <a:rPr lang="en-CA" dirty="0" smtClean="0"/>
              <a:t>into the convent…and out by 1673</a:t>
            </a:r>
          </a:p>
          <a:p>
            <a:pPr lvl="1"/>
            <a:r>
              <a:rPr lang="en-CA" sz="2800" i="1" dirty="0" smtClean="0"/>
              <a:t>On Voluntary Celibacy or Life without Commitments </a:t>
            </a:r>
            <a:r>
              <a:rPr lang="en-CA" sz="2800" dirty="0" smtClean="0"/>
              <a:t>(1700)</a:t>
            </a:r>
            <a:endParaRPr lang="en-CA" sz="2800" i="1" dirty="0" smtClean="0"/>
          </a:p>
          <a:p>
            <a:r>
              <a:rPr lang="en-CA" dirty="0" smtClean="0"/>
              <a:t>education: autodidact, books?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18153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868362"/>
          </a:xfrm>
        </p:spPr>
        <p:txBody>
          <a:bodyPr>
            <a:normAutofit/>
          </a:bodyPr>
          <a:lstStyle/>
          <a:p>
            <a:r>
              <a:rPr lang="en-CA" sz="3200" dirty="0"/>
              <a:t>Who was Gabrielle </a:t>
            </a:r>
            <a:r>
              <a:rPr lang="en-CA" sz="3200" dirty="0" err="1"/>
              <a:t>Suchon</a:t>
            </a:r>
            <a:r>
              <a:rPr lang="en-CA" sz="3200" dirty="0"/>
              <a:t> (1632-1703)?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95400"/>
            <a:ext cx="5181600" cy="5013960"/>
          </a:xfrm>
        </p:spPr>
        <p:txBody>
          <a:bodyPr/>
          <a:lstStyle/>
          <a:p>
            <a:r>
              <a:rPr lang="en-CA" dirty="0"/>
              <a:t>“a third way” for women (p. 3</a:t>
            </a:r>
            <a:r>
              <a:rPr lang="en-CA" dirty="0" smtClean="0"/>
              <a:t>), “Neutralist” (p. 26)</a:t>
            </a:r>
          </a:p>
          <a:p>
            <a:pPr lvl="1"/>
            <a:r>
              <a:rPr lang="en-CA" dirty="0" smtClean="0"/>
              <a:t>advice: charitable work, no talking to men, reliance on God</a:t>
            </a:r>
          </a:p>
          <a:p>
            <a:r>
              <a:rPr lang="en-CA" dirty="0" smtClean="0"/>
              <a:t>“</a:t>
            </a:r>
            <a:r>
              <a:rPr lang="en-CA" dirty="0" err="1" smtClean="0"/>
              <a:t>Suchon</a:t>
            </a:r>
            <a:r>
              <a:rPr lang="en-CA" dirty="0" smtClean="0"/>
              <a:t> is the only female writer of her time to have had no male protector, supporter, or interlocutor” (p. 28).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06963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686800" cy="685800"/>
          </a:xfrm>
        </p:spPr>
        <p:txBody>
          <a:bodyPr>
            <a:normAutofit/>
          </a:bodyPr>
          <a:lstStyle/>
          <a:p>
            <a:r>
              <a:rPr lang="en-CA" sz="3200" dirty="0"/>
              <a:t>Who was Gabrielle </a:t>
            </a:r>
            <a:r>
              <a:rPr lang="en-CA" sz="3200" dirty="0" err="1"/>
              <a:t>Suchon</a:t>
            </a:r>
            <a:r>
              <a:rPr lang="en-CA" sz="3200" dirty="0"/>
              <a:t> (1632-1703)?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0"/>
            <a:ext cx="5410200" cy="5791200"/>
          </a:xfrm>
        </p:spPr>
        <p:txBody>
          <a:bodyPr>
            <a:normAutofit/>
          </a:bodyPr>
          <a:lstStyle/>
          <a:p>
            <a:r>
              <a:rPr lang="en-CA" dirty="0" smtClean="0"/>
              <a:t>Women and philosophy</a:t>
            </a:r>
          </a:p>
          <a:p>
            <a:pPr lvl="1"/>
            <a:r>
              <a:rPr lang="en-CA" dirty="0" smtClean="0"/>
              <a:t>moral philosophy</a:t>
            </a:r>
          </a:p>
          <a:p>
            <a:pPr lvl="1"/>
            <a:r>
              <a:rPr lang="en-CA" dirty="0" smtClean="0"/>
              <a:t>no help from Stoicism</a:t>
            </a:r>
          </a:p>
          <a:p>
            <a:pPr lvl="1"/>
            <a:r>
              <a:rPr lang="en-CA" dirty="0" smtClean="0"/>
              <a:t>Scepticism</a:t>
            </a:r>
          </a:p>
          <a:p>
            <a:pPr lvl="1"/>
            <a:r>
              <a:rPr lang="en-CA" dirty="0" smtClean="0"/>
              <a:t>Gilles Ménage </a:t>
            </a:r>
            <a:r>
              <a:rPr lang="en-CA" i="1" dirty="0" smtClean="0"/>
              <a:t>History of Woman Philosophers</a:t>
            </a:r>
            <a:r>
              <a:rPr lang="en-CA" dirty="0" smtClean="0"/>
              <a:t> (1690)</a:t>
            </a:r>
          </a:p>
          <a:p>
            <a:pPr lvl="1"/>
            <a:r>
              <a:rPr lang="en-CA" dirty="0" smtClean="0"/>
              <a:t>Louis de </a:t>
            </a:r>
            <a:r>
              <a:rPr lang="en-CA" dirty="0" err="1" smtClean="0"/>
              <a:t>Lesclashe</a:t>
            </a:r>
            <a:r>
              <a:rPr lang="en-CA" dirty="0" smtClean="0"/>
              <a:t>: philosophy “could lead to doubt and impiety in women” (p. 34)</a:t>
            </a:r>
          </a:p>
          <a:p>
            <a:pPr lvl="1"/>
            <a:r>
              <a:rPr lang="en-CA" dirty="0" err="1" smtClean="0"/>
              <a:t>Suchon</a:t>
            </a:r>
            <a:r>
              <a:rPr lang="en-CA" dirty="0" smtClean="0"/>
              <a:t>: women should study and come together to discuss philosophy</a:t>
            </a:r>
          </a:p>
          <a:p>
            <a:pPr lvl="1"/>
            <a:r>
              <a:rPr lang="en-CA" dirty="0" smtClean="0"/>
              <a:t>Elsa </a:t>
            </a:r>
            <a:r>
              <a:rPr lang="en-CA" dirty="0" err="1" smtClean="0"/>
              <a:t>Dorlin</a:t>
            </a:r>
            <a:r>
              <a:rPr lang="en-CA" dirty="0" smtClean="0"/>
              <a:t>, “logical feminism” (p. 40)</a:t>
            </a:r>
          </a:p>
        </p:txBody>
      </p:sp>
    </p:spTree>
    <p:extLst>
      <p:ext uri="{BB962C8B-B14F-4D97-AF65-F5344CB8AC3E}">
        <p14:creationId xmlns:p14="http://schemas.microsoft.com/office/powerpoint/2010/main" val="1153811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CA" sz="3200" dirty="0" smtClean="0"/>
              <a:t>Some themes in </a:t>
            </a:r>
            <a:r>
              <a:rPr lang="en-CA" sz="3200" dirty="0" err="1" smtClean="0"/>
              <a:t>Suchon’s</a:t>
            </a:r>
            <a:r>
              <a:rPr lang="en-CA" sz="3200" dirty="0" smtClean="0"/>
              <a:t> writings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42560"/>
          </a:xfrm>
        </p:spPr>
        <p:txBody>
          <a:bodyPr/>
          <a:lstStyle/>
          <a:p>
            <a:r>
              <a:rPr lang="en-CA" i="1" dirty="0" smtClean="0"/>
              <a:t>Treatise on Ethics and Politics </a:t>
            </a:r>
            <a:r>
              <a:rPr lang="en-CA" dirty="0" smtClean="0"/>
              <a:t>(1693)</a:t>
            </a:r>
            <a:endParaRPr lang="en-CA" i="1" dirty="0" smtClean="0"/>
          </a:p>
          <a:p>
            <a:r>
              <a:rPr lang="en-CA" i="1" dirty="0" smtClean="0"/>
              <a:t>Voluntary Celibacy or Life without Commitments</a:t>
            </a:r>
            <a:r>
              <a:rPr lang="en-CA" dirty="0" smtClean="0"/>
              <a:t> (1700)</a:t>
            </a:r>
          </a:p>
          <a:p>
            <a:pPr lvl="1"/>
            <a:r>
              <a:rPr lang="en-CA" dirty="0" smtClean="0"/>
              <a:t>Freedom</a:t>
            </a:r>
          </a:p>
          <a:p>
            <a:pPr lvl="2"/>
            <a:r>
              <a:rPr lang="en-CA" sz="2400" dirty="0" smtClean="0"/>
              <a:t>deprivations (p. 2)</a:t>
            </a:r>
          </a:p>
          <a:p>
            <a:pPr lvl="1"/>
            <a:r>
              <a:rPr lang="en-CA" dirty="0" smtClean="0"/>
              <a:t>“third way” -- philosophy</a:t>
            </a:r>
          </a:p>
          <a:p>
            <a:pPr lvl="1"/>
            <a:r>
              <a:rPr lang="en-CA" dirty="0" smtClean="0"/>
              <a:t>Sources</a:t>
            </a:r>
          </a:p>
          <a:p>
            <a:pPr lvl="2"/>
            <a:r>
              <a:rPr lang="en-CA" sz="2400" dirty="0" smtClean="0"/>
              <a:t>classical , Christian, modern</a:t>
            </a:r>
          </a:p>
          <a:p>
            <a:pPr lvl="2"/>
            <a:r>
              <a:rPr lang="en-CA" sz="2400" dirty="0" smtClean="0"/>
              <a:t>strategy</a:t>
            </a:r>
          </a:p>
          <a:p>
            <a:endParaRPr lang="en-CA" dirty="0" smtClean="0"/>
          </a:p>
          <a:p>
            <a:endParaRPr lang="en-CA" dirty="0" smtClean="0"/>
          </a:p>
          <a:p>
            <a:endParaRPr lang="en-CA" i="1" dirty="0"/>
          </a:p>
        </p:txBody>
      </p:sp>
    </p:spTree>
    <p:extLst>
      <p:ext uri="{BB962C8B-B14F-4D97-AF65-F5344CB8AC3E}">
        <p14:creationId xmlns:p14="http://schemas.microsoft.com/office/powerpoint/2010/main" val="1854161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CA" dirty="0" smtClean="0"/>
              <a:t>Two more sources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5029200" cy="5166360"/>
          </a:xfrm>
        </p:spPr>
        <p:txBody>
          <a:bodyPr/>
          <a:lstStyle/>
          <a:p>
            <a:r>
              <a:rPr lang="en-CA" dirty="0" smtClean="0"/>
              <a:t>Jean-Baptiste </a:t>
            </a:r>
            <a:r>
              <a:rPr lang="en-CA" dirty="0" err="1" smtClean="0"/>
              <a:t>Poquelin</a:t>
            </a:r>
            <a:r>
              <a:rPr lang="en-CA" dirty="0" smtClean="0"/>
              <a:t> = Molière, </a:t>
            </a:r>
            <a:r>
              <a:rPr lang="en-CA" i="1" dirty="0" smtClean="0"/>
              <a:t>The Learned Women</a:t>
            </a:r>
            <a:r>
              <a:rPr lang="en-CA" dirty="0" smtClean="0"/>
              <a:t> (1672)</a:t>
            </a:r>
          </a:p>
          <a:p>
            <a:pPr lvl="1"/>
            <a:r>
              <a:rPr lang="en-CA" dirty="0" smtClean="0"/>
              <a:t>misogyny and educated women</a:t>
            </a:r>
          </a:p>
          <a:p>
            <a:r>
              <a:rPr lang="en-CA" dirty="0" smtClean="0"/>
              <a:t>Denis Diderot, </a:t>
            </a:r>
            <a:r>
              <a:rPr lang="en-CA" i="1" dirty="0" smtClean="0"/>
              <a:t>The Nun</a:t>
            </a:r>
            <a:r>
              <a:rPr lang="en-CA" dirty="0" smtClean="0"/>
              <a:t> (1760 / 1796)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95977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762000"/>
          </a:xfrm>
        </p:spPr>
        <p:txBody>
          <a:bodyPr>
            <a:noAutofit/>
          </a:bodyPr>
          <a:lstStyle/>
          <a:p>
            <a:r>
              <a:rPr lang="en-CA" sz="2800" dirty="0" smtClean="0"/>
              <a:t>Questions to consider for the rest of the course</a:t>
            </a: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>
            <a:normAutofit fontScale="92500" lnSpcReduction="10000"/>
          </a:bodyPr>
          <a:lstStyle/>
          <a:p>
            <a:pPr marL="651510" indent="-514350">
              <a:buFont typeface="+mj-lt"/>
              <a:buAutoNum type="arabicPeriod"/>
            </a:pPr>
            <a:r>
              <a:rPr lang="en-CA" dirty="0" smtClean="0"/>
              <a:t>What passages strike you as historically significant?  Mark them and write them down.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What positions on women and gender does a given primary source take on women and gender?  How does the author support these positions?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Can you formulate at least one historical question based on the assigned reading to start a larger discussion?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Can you find a few secondary sources (and other primary sources) by using the library catalogue and databases that will help you answer your historical question?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Can you think of any current news stories that relate to women and gender?</a:t>
            </a:r>
          </a:p>
          <a:p>
            <a:pPr marL="651510" indent="-514350">
              <a:buFont typeface="+mj-lt"/>
              <a:buAutoNum type="arabicPeriod"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34845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CA" dirty="0" smtClean="0"/>
              <a:t>In the news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13960"/>
          </a:xfrm>
        </p:spPr>
        <p:txBody>
          <a:bodyPr>
            <a:normAutofit/>
          </a:bodyPr>
          <a:lstStyle/>
          <a:p>
            <a:r>
              <a:rPr lang="en-CA" dirty="0" smtClean="0"/>
              <a:t>“Dean </a:t>
            </a:r>
            <a:r>
              <a:rPr lang="en-CA" dirty="0"/>
              <a:t>Janet Henderson makes </a:t>
            </a:r>
            <a:r>
              <a:rPr lang="en-CA" dirty="0" err="1"/>
              <a:t>Llandaff</a:t>
            </a:r>
            <a:r>
              <a:rPr lang="en-CA" dirty="0"/>
              <a:t> Cathedral </a:t>
            </a:r>
            <a:r>
              <a:rPr lang="en-CA" dirty="0" smtClean="0"/>
              <a:t>history,” BBC, 2 </a:t>
            </a:r>
            <a:r>
              <a:rPr lang="en-CA" dirty="0"/>
              <a:t>March 2013 http://www.bbc.co.uk/news/uk-wales-south-east-wales-21618233</a:t>
            </a:r>
          </a:p>
        </p:txBody>
      </p:sp>
    </p:spTree>
    <p:extLst>
      <p:ext uri="{BB962C8B-B14F-4D97-AF65-F5344CB8AC3E}">
        <p14:creationId xmlns:p14="http://schemas.microsoft.com/office/powerpoint/2010/main" val="344243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/>
          </a:bodyPr>
          <a:lstStyle/>
          <a:p>
            <a:r>
              <a:rPr lang="en-CA" sz="3200" dirty="0" smtClean="0"/>
              <a:t>Annotated bibliography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867400"/>
          </a:xfrm>
        </p:spPr>
        <p:txBody>
          <a:bodyPr>
            <a:normAutofit/>
          </a:bodyPr>
          <a:lstStyle/>
          <a:p>
            <a:r>
              <a:rPr lang="en-US" dirty="0"/>
              <a:t>How did Peter Canisius SJ edit the letters of the Church Father, St. Jerome</a:t>
            </a:r>
            <a:r>
              <a:rPr lang="en-US" dirty="0" smtClean="0"/>
              <a:t>?</a:t>
            </a:r>
          </a:p>
          <a:p>
            <a:pPr>
              <a:buFont typeface="Wingdings" pitchFamily="2" charset="2"/>
              <a:buNone/>
              <a:defRPr/>
            </a:pPr>
            <a:r>
              <a:rPr lang="en-US" dirty="0" err="1"/>
              <a:t>Lössl</a:t>
            </a:r>
            <a:r>
              <a:rPr lang="en-US" dirty="0"/>
              <a:t>, Josef. “</a:t>
            </a:r>
            <a:r>
              <a:rPr lang="en-US" dirty="0" err="1"/>
              <a:t>Konfessionelle</a:t>
            </a:r>
            <a:r>
              <a:rPr lang="en-US" dirty="0"/>
              <a:t> </a:t>
            </a:r>
            <a:r>
              <a:rPr lang="en-US" dirty="0" err="1"/>
              <a:t>Theologie</a:t>
            </a:r>
            <a:r>
              <a:rPr lang="en-US" dirty="0"/>
              <a:t> und </a:t>
            </a:r>
            <a:r>
              <a:rPr lang="en-US" dirty="0" err="1"/>
              <a:t>humanistisches</a:t>
            </a:r>
            <a:r>
              <a:rPr lang="en-US" dirty="0"/>
              <a:t> </a:t>
            </a:r>
            <a:r>
              <a:rPr lang="en-US" dirty="0" err="1"/>
              <a:t>Erbe</a:t>
            </a:r>
            <a:r>
              <a:rPr lang="en-US" dirty="0"/>
              <a:t>:  </a:t>
            </a:r>
            <a:r>
              <a:rPr lang="en-US" dirty="0" err="1"/>
              <a:t>zur</a:t>
            </a:r>
            <a:r>
              <a:rPr lang="en-US" dirty="0"/>
              <a:t> Hieronymus-</a:t>
            </a:r>
            <a:r>
              <a:rPr lang="en-US" dirty="0" err="1"/>
              <a:t>briefedition</a:t>
            </a:r>
            <a:r>
              <a:rPr lang="en-US" dirty="0"/>
              <a:t> des </a:t>
            </a:r>
            <a:r>
              <a:rPr lang="en-US" dirty="0" err="1"/>
              <a:t>Petrus</a:t>
            </a:r>
            <a:r>
              <a:rPr lang="en-US" dirty="0"/>
              <a:t> Canisius.” In </a:t>
            </a:r>
            <a:r>
              <a:rPr lang="en-US" i="1" dirty="0" err="1"/>
              <a:t>Petrus</a:t>
            </a:r>
            <a:r>
              <a:rPr lang="en-US" i="1" dirty="0"/>
              <a:t> Canisius SJ (1521-1597):  Humanist und </a:t>
            </a:r>
            <a:r>
              <a:rPr lang="en-US" i="1" dirty="0" err="1"/>
              <a:t>Europäer</a:t>
            </a:r>
            <a:r>
              <a:rPr lang="en-US" dirty="0"/>
              <a:t>, edited by Rainer Berndt, 121-50. Berlin: </a:t>
            </a:r>
            <a:r>
              <a:rPr lang="en-US" dirty="0" err="1"/>
              <a:t>Akademie</a:t>
            </a:r>
            <a:r>
              <a:rPr lang="en-US" dirty="0"/>
              <a:t> </a:t>
            </a:r>
            <a:r>
              <a:rPr lang="en-US" dirty="0" err="1"/>
              <a:t>Verlag</a:t>
            </a:r>
            <a:r>
              <a:rPr lang="en-US" dirty="0"/>
              <a:t>, 2000.</a:t>
            </a:r>
          </a:p>
          <a:p>
            <a:pPr lvl="1">
              <a:defRPr/>
            </a:pPr>
            <a:r>
              <a:rPr lang="en-US" dirty="0" err="1"/>
              <a:t>Lössl</a:t>
            </a:r>
            <a:r>
              <a:rPr lang="en-US" dirty="0"/>
              <a:t> argues that Canisius’ edition of St. Jerome is more a product of humanist editorial traditions than of confessional polemics of the Reformation era. He states that Canisius followed the editorial principles of Erasmus, the great humanist editor of Jerome.</a:t>
            </a:r>
            <a:endParaRPr lang="en-CA" dirty="0"/>
          </a:p>
          <a:p>
            <a:endParaRPr lang="en-US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35855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5618</TotalTime>
  <Words>583</Words>
  <Application>Microsoft Office PowerPoint</Application>
  <PresentationFormat>On-screen Show (4:3)</PresentationFormat>
  <Paragraphs>51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Apex</vt:lpstr>
      <vt:lpstr>History 336</vt:lpstr>
      <vt:lpstr>Who was Gabrielle Suchon (1632-1703)?</vt:lpstr>
      <vt:lpstr>Who was Gabrielle Suchon (1632-1703)?</vt:lpstr>
      <vt:lpstr>Who was Gabrielle Suchon (1632-1703)?</vt:lpstr>
      <vt:lpstr>Some themes in Suchon’s writings</vt:lpstr>
      <vt:lpstr>Two more sources</vt:lpstr>
      <vt:lpstr>Questions to consider for the rest of the course</vt:lpstr>
      <vt:lpstr>In the news</vt:lpstr>
      <vt:lpstr>Annotated bibliography</vt:lpstr>
      <vt:lpstr>Annotated Bibliography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Hilmar</dc:creator>
  <cp:lastModifiedBy>Hilmar</cp:lastModifiedBy>
  <cp:revision>111</cp:revision>
  <dcterms:created xsi:type="dcterms:W3CDTF">2006-08-16T00:00:00Z</dcterms:created>
  <dcterms:modified xsi:type="dcterms:W3CDTF">2013-03-04T06:53:43Z</dcterms:modified>
</cp:coreProperties>
</file>